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6" r:id="rId4"/>
    <p:sldId id="257" r:id="rId5"/>
    <p:sldId id="260" r:id="rId6"/>
    <p:sldId id="259" r:id="rId7"/>
    <p:sldId id="261" r:id="rId8"/>
    <p:sldId id="262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C449-C68C-1363-B845-84B3D52F3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F45B8-E85D-0AE3-EE85-2736CA3F8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FC216-5E6B-8BA6-9EDE-7103EF62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DD845-6059-0B7A-8250-ADC7C7D7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BC36D-1F21-2850-BDE5-FFEFD638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5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C964-5082-0B78-D038-88889F19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E92C0-0980-F762-E72D-84DD0CAC8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F353F-1F7F-7CD8-EB71-EC9F7D1DD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2EC7-BCA8-C219-B188-17B17FCC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6A829-DC9A-0863-8A13-C3912F2D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3E43B0-A412-4A7C-8B40-7063031C4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68DF0-0BA5-6D63-6E89-0246BFD50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49DAA-0A10-525F-B546-52280A740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7919E-4F0E-F344-76C9-96024A2B7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F35F7-87DD-3326-8DFF-BB20663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3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B953-233B-9AE2-23D5-49A80066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5F6A-995B-8908-9154-FA4D0123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9D2A-8AAC-5C97-847D-679FE164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5ABFE-32D2-6B9B-FA27-1D38D9EB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D1E3-37EE-C839-4DDC-49738335B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5453-4C65-0A71-75E0-FAEC9556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89AFC-61EE-50F6-9890-FADE1A369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010FA-69F4-CA05-7285-2B48A3EA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9A32A-22D9-4DE5-EF54-DC3FB7DC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DC23B-2D57-960F-C3CC-2E081F20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50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E021-87A1-E3C5-0763-07445FA8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EF8C-701A-3F72-863A-01DA48D0E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8BB8D-5490-83BF-D4E5-7D5A3AB64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1B7A2-4119-B8B5-30A0-24D3E5E8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A154F-2CFA-6567-7E37-0C721624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82864-F98A-26C6-6F30-AFC08A7D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1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0EF9-CD70-B0CF-3D74-2E72928D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F170-AB5E-EAA8-CBF6-867A1B64A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14598-3445-51A3-025A-21D1B2BA4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355A4-3EE5-BB06-2B6D-E0A8871D2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AF409-327E-1B48-E413-DCFE14A2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0F0E7-6D1F-8726-812E-A5658171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54B9F-51A8-2855-A172-87EE674D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45BEA-7EC2-400B-418B-4A1702BD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8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FFBB4-2444-7E79-8214-BA3DCDDD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A685F-5DC8-A673-1365-DE45FB53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33D1B-7561-55C7-6A2D-F87B0A43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071C2-4431-1249-C72C-D800E15F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7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19E45F-B176-1950-1C4B-276BC77AA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81A2E-E5A3-BAD1-AC4F-952F24713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28590-9789-C3EE-2C35-729DE38A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D16D-1784-F570-36CC-1B7B8ECC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0E2D-FB15-3441-E190-4CE3F00D4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91A93-9FB3-B5D0-241E-B123BB58C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578C0-8D0B-FB9A-A0E3-748CB14E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4DE09-6001-20D5-94B2-AFBF2C38E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B96C4-0333-0324-C2A1-ED5EDBF5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9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8A0A-DE16-DB2D-CF7F-62A8F745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909D8-12BE-BA11-9030-3E7EC8BD7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55B402-6BF2-7719-ADC2-F97FF19D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5D059-9206-DCD4-87FC-15A081A3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59280-EB2D-EE99-A20E-AE133DE9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7B598-6B28-4D08-D103-B3CA44B6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6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8087F-7EA4-932C-13FA-A4F28337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926C-DD5C-B582-3A12-FFAA35BB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2744E-50C0-C09A-3571-540C1600B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75FD-D3D8-4E39-ADB1-028FD01AA074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ABC92-FC6A-E61D-2C62-65DA5B257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D3BE2-1651-7D53-4FA5-3F9C73E48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664B8-7B46-4AF5-B220-5E6E239C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3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748367-DC17-9C4B-6B03-C1C67FF722D4}"/>
              </a:ext>
            </a:extLst>
          </p:cNvPr>
          <p:cNvSpPr txBox="1"/>
          <p:nvPr/>
        </p:nvSpPr>
        <p:spPr>
          <a:xfrm>
            <a:off x="158649" y="175762"/>
            <a:ext cx="276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Feature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D9D10-DE25-D994-EA15-45F96944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9" y="1388962"/>
            <a:ext cx="5937351" cy="447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27CA8-BB3B-7466-9EB5-70947D08B776}"/>
              </a:ext>
            </a:extLst>
          </p:cNvPr>
          <p:cNvSpPr txBox="1"/>
          <p:nvPr/>
        </p:nvSpPr>
        <p:spPr>
          <a:xfrm>
            <a:off x="3112977" y="988852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DC493-1F13-3E4C-D047-80E46EF1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24" y="1388962"/>
            <a:ext cx="5947360" cy="447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4518C7-A11A-A1BE-19A5-43DCA064B21F}"/>
              </a:ext>
            </a:extLst>
          </p:cNvPr>
          <p:cNvSpPr txBox="1"/>
          <p:nvPr/>
        </p:nvSpPr>
        <p:spPr>
          <a:xfrm>
            <a:off x="8801890" y="10073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AC21B-B4F0-B238-C062-06589DF956AB}"/>
              </a:ext>
            </a:extLst>
          </p:cNvPr>
          <p:cNvSpPr txBox="1"/>
          <p:nvPr/>
        </p:nvSpPr>
        <p:spPr>
          <a:xfrm>
            <a:off x="8181450" y="5876532"/>
            <a:ext cx="2636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Hue Lightness Saturation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1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F123CF3-F6CA-051A-39BE-3A591295A75B}"/>
              </a:ext>
            </a:extLst>
          </p:cNvPr>
          <p:cNvSpPr txBox="1"/>
          <p:nvPr/>
        </p:nvSpPr>
        <p:spPr>
          <a:xfrm>
            <a:off x="204949" y="248968"/>
            <a:ext cx="1187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Results of fuzzy c-means to K-means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 0015">
            <a:hlinkClick r:id="" action="ppaction://media"/>
            <a:extLst>
              <a:ext uri="{FF2B5EF4-FFF2-40B4-BE49-F238E27FC236}">
                <a16:creationId xmlns:a16="http://schemas.microsoft.com/office/drawing/2014/main" id="{0479AC3B-2324-8F88-CE99-62D62B791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514" y="973193"/>
            <a:ext cx="11600971" cy="514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963C8-112C-6D48-5B7C-A7B170BB6DBA}"/>
              </a:ext>
            </a:extLst>
          </p:cNvPr>
          <p:cNvSpPr txBox="1"/>
          <p:nvPr/>
        </p:nvSpPr>
        <p:spPr>
          <a:xfrm>
            <a:off x="436442" y="985990"/>
            <a:ext cx="11874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Suggestions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clustering of each image: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pixel as a vegetated area if it is clustered by m out of n clustering results.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B1F5C-DDDC-AD6A-F950-2946D161BC51}"/>
              </a:ext>
            </a:extLst>
          </p:cNvPr>
          <p:cNvSpPr txBox="1"/>
          <p:nvPr/>
        </p:nvSpPr>
        <p:spPr>
          <a:xfrm>
            <a:off x="-11574" y="2213854"/>
            <a:ext cx="7451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using Supervised Classification techniques?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using Anomaly Detection methods?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CA74C-C1AC-DDFF-013B-C85FD4210008}"/>
              </a:ext>
            </a:extLst>
          </p:cNvPr>
          <p:cNvSpPr txBox="1"/>
          <p:nvPr/>
        </p:nvSpPr>
        <p:spPr>
          <a:xfrm>
            <a:off x="-472633" y="4239228"/>
            <a:ext cx="94082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shaded areas important to us? Do they lead to any problem?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next step?</a:t>
            </a:r>
          </a:p>
        </p:txBody>
      </p:sp>
    </p:spTree>
    <p:extLst>
      <p:ext uri="{BB962C8B-B14F-4D97-AF65-F5344CB8AC3E}">
        <p14:creationId xmlns:p14="http://schemas.microsoft.com/office/powerpoint/2010/main" val="47720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ECF4D-05DC-9E73-1601-9FDDF788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9" y="1388961"/>
            <a:ext cx="5947360" cy="4475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48367-DC17-9C4B-6B03-C1C67FF722D4}"/>
              </a:ext>
            </a:extLst>
          </p:cNvPr>
          <p:cNvSpPr txBox="1"/>
          <p:nvPr/>
        </p:nvSpPr>
        <p:spPr>
          <a:xfrm>
            <a:off x="158649" y="175762"/>
            <a:ext cx="276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Feature Spaces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27CA8-BB3B-7466-9EB5-70947D08B776}"/>
              </a:ext>
            </a:extLst>
          </p:cNvPr>
          <p:cNvSpPr txBox="1"/>
          <p:nvPr/>
        </p:nvSpPr>
        <p:spPr>
          <a:xfrm>
            <a:off x="3112977" y="988852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518C7-A11A-A1BE-19A5-43DCA064B21F}"/>
              </a:ext>
            </a:extLst>
          </p:cNvPr>
          <p:cNvSpPr txBox="1"/>
          <p:nvPr/>
        </p:nvSpPr>
        <p:spPr>
          <a:xfrm>
            <a:off x="8801890" y="1007360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A3B00-DED5-6CD8-A77E-D773BCD6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009" y="1388961"/>
            <a:ext cx="5947360" cy="44616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D0DDFB-6403-5DDE-2FAE-0158CB77CD80}"/>
              </a:ext>
            </a:extLst>
          </p:cNvPr>
          <p:cNvSpPr txBox="1"/>
          <p:nvPr/>
        </p:nvSpPr>
        <p:spPr>
          <a:xfrm>
            <a:off x="2087380" y="585064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Hue Saturation Value</a:t>
            </a:r>
          </a:p>
        </p:txBody>
      </p:sp>
    </p:spTree>
    <p:extLst>
      <p:ext uri="{BB962C8B-B14F-4D97-AF65-F5344CB8AC3E}">
        <p14:creationId xmlns:p14="http://schemas.microsoft.com/office/powerpoint/2010/main" val="209979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748367-DC17-9C4B-6B03-C1C67FF722D4}"/>
              </a:ext>
            </a:extLst>
          </p:cNvPr>
          <p:cNvSpPr txBox="1"/>
          <p:nvPr/>
        </p:nvSpPr>
        <p:spPr>
          <a:xfrm>
            <a:off x="158649" y="175762"/>
            <a:ext cx="7030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space, 2 crisp clusters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fuzzy)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using RGB space can not separate brighter vegetations.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also a misidentification of shaded areas as vegetated regions.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ACB1FF-EA55-9D53-FADB-6292BFF1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9" y="1099092"/>
            <a:ext cx="8845491" cy="56468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92196-91D8-E5F8-F810-AE8111B55AFD}"/>
              </a:ext>
            </a:extLst>
          </p:cNvPr>
          <p:cNvSpPr txBox="1"/>
          <p:nvPr/>
        </p:nvSpPr>
        <p:spPr>
          <a:xfrm>
            <a:off x="9076451" y="6011258"/>
            <a:ext cx="2956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areas as vegetation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Overlaid on RGB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70F30-6354-334C-58DD-13487E0265CB}"/>
              </a:ext>
            </a:extLst>
          </p:cNvPr>
          <p:cNvSpPr/>
          <p:nvPr/>
        </p:nvSpPr>
        <p:spPr>
          <a:xfrm>
            <a:off x="10147177" y="5713650"/>
            <a:ext cx="878889" cy="2041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3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1045E-6B1D-893F-AC50-052ECCED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8" y="1099092"/>
            <a:ext cx="8845491" cy="5547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48367-DC17-9C4B-6B03-C1C67FF722D4}"/>
              </a:ext>
            </a:extLst>
          </p:cNvPr>
          <p:cNvSpPr txBox="1"/>
          <p:nvPr/>
        </p:nvSpPr>
        <p:spPr>
          <a:xfrm>
            <a:off x="158650" y="175762"/>
            <a:ext cx="11874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HLS space (Hue Lightness Saturation), 2 crisp clusters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not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HLS space not only clusters vegetations correctly, but also there is substantial misidentification of shaded areas as vegetated regions.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92196-91D8-E5F8-F810-AE8111B55AFD}"/>
              </a:ext>
            </a:extLst>
          </p:cNvPr>
          <p:cNvSpPr txBox="1"/>
          <p:nvPr/>
        </p:nvSpPr>
        <p:spPr>
          <a:xfrm>
            <a:off x="9076451" y="6011258"/>
            <a:ext cx="2956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areas as vegetation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Overlaid on RGB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70F30-6354-334C-58DD-13487E0265CB}"/>
              </a:ext>
            </a:extLst>
          </p:cNvPr>
          <p:cNvSpPr/>
          <p:nvPr/>
        </p:nvSpPr>
        <p:spPr>
          <a:xfrm>
            <a:off x="10147177" y="5713650"/>
            <a:ext cx="878889" cy="2041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5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28B1D-17D7-82C4-632B-268F60FD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8" y="1099091"/>
            <a:ext cx="8873265" cy="5547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92196-91D8-E5F8-F810-AE8111B55AFD}"/>
              </a:ext>
            </a:extLst>
          </p:cNvPr>
          <p:cNvSpPr txBox="1"/>
          <p:nvPr/>
        </p:nvSpPr>
        <p:spPr>
          <a:xfrm>
            <a:off x="9076451" y="6011258"/>
            <a:ext cx="2956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areas as vegetation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Overlaid on RGB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70F30-6354-334C-58DD-13487E0265CB}"/>
              </a:ext>
            </a:extLst>
          </p:cNvPr>
          <p:cNvSpPr/>
          <p:nvPr/>
        </p:nvSpPr>
        <p:spPr>
          <a:xfrm>
            <a:off x="10147177" y="5713650"/>
            <a:ext cx="878889" cy="2041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F1D69-20F8-86F5-3670-6906C6129FEA}"/>
              </a:ext>
            </a:extLst>
          </p:cNvPr>
          <p:cNvSpPr txBox="1"/>
          <p:nvPr/>
        </p:nvSpPr>
        <p:spPr>
          <a:xfrm>
            <a:off x="158649" y="175762"/>
            <a:ext cx="800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space, 2 crisp clusters (not fuzzy)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results as previous one even when the camera get closer to the bare soil.</a:t>
            </a:r>
          </a:p>
        </p:txBody>
      </p:sp>
    </p:spTree>
    <p:extLst>
      <p:ext uri="{BB962C8B-B14F-4D97-AF65-F5344CB8AC3E}">
        <p14:creationId xmlns:p14="http://schemas.microsoft.com/office/powerpoint/2010/main" val="392665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CD481E-5111-C0F1-2D79-FCCD180A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8" y="1101501"/>
            <a:ext cx="8845491" cy="5544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48367-DC17-9C4B-6B03-C1C67FF722D4}"/>
              </a:ext>
            </a:extLst>
          </p:cNvPr>
          <p:cNvSpPr txBox="1"/>
          <p:nvPr/>
        </p:nvSpPr>
        <p:spPr>
          <a:xfrm>
            <a:off x="158648" y="452761"/>
            <a:ext cx="1187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increasing the distance between camera and land, it seems that separating vegetated regions from bare soil is more challenging due to the small size of leaves and shadow effects.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92196-91D8-E5F8-F810-AE8111B55AFD}"/>
              </a:ext>
            </a:extLst>
          </p:cNvPr>
          <p:cNvSpPr txBox="1"/>
          <p:nvPr/>
        </p:nvSpPr>
        <p:spPr>
          <a:xfrm>
            <a:off x="9076451" y="6011258"/>
            <a:ext cx="2956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areas as vegetation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Overlaid on RGB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70F30-6354-334C-58DD-13487E0265CB}"/>
              </a:ext>
            </a:extLst>
          </p:cNvPr>
          <p:cNvSpPr/>
          <p:nvPr/>
        </p:nvSpPr>
        <p:spPr>
          <a:xfrm>
            <a:off x="10147177" y="5713650"/>
            <a:ext cx="878889" cy="2041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E94BE-0C5D-A04F-FAB2-A3907F52CE36}"/>
              </a:ext>
            </a:extLst>
          </p:cNvPr>
          <p:cNvSpPr txBox="1"/>
          <p:nvPr/>
        </p:nvSpPr>
        <p:spPr>
          <a:xfrm>
            <a:off x="158648" y="83429"/>
            <a:ext cx="1187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HLS space (Hue Lightness Saturation), 2 crisp clusters (not fuzzy)</a:t>
            </a:r>
          </a:p>
        </p:txBody>
      </p:sp>
    </p:spTree>
    <p:extLst>
      <p:ext uri="{BB962C8B-B14F-4D97-AF65-F5344CB8AC3E}">
        <p14:creationId xmlns:p14="http://schemas.microsoft.com/office/powerpoint/2010/main" val="144849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F123CF3-F6CA-051A-39BE-3A591295A75B}"/>
              </a:ext>
            </a:extLst>
          </p:cNvPr>
          <p:cNvSpPr txBox="1"/>
          <p:nvPr/>
        </p:nvSpPr>
        <p:spPr>
          <a:xfrm>
            <a:off x="204949" y="248968"/>
            <a:ext cx="11874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Investigations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different image spaces: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accurate for both cases (near and far distances)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choice: HLS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F383B-B5D7-D02A-4A88-B41726D1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9" y="3171351"/>
            <a:ext cx="5621471" cy="3437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452A20-E7CA-AB0D-7E97-9017DC123E4B}"/>
              </a:ext>
            </a:extLst>
          </p:cNvPr>
          <p:cNvSpPr txBox="1"/>
          <p:nvPr/>
        </p:nvSpPr>
        <p:spPr>
          <a:xfrm>
            <a:off x="2686106" y="280201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91E8CB-C13A-AAE0-C59D-1C85972D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82" y="3171351"/>
            <a:ext cx="5497223" cy="3478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9EA28D-999E-CD89-EBC3-C8BF212501F6}"/>
              </a:ext>
            </a:extLst>
          </p:cNvPr>
          <p:cNvSpPr txBox="1"/>
          <p:nvPr/>
        </p:nvSpPr>
        <p:spPr>
          <a:xfrm>
            <a:off x="8846741" y="280201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</p:txBody>
      </p:sp>
    </p:spTree>
    <p:extLst>
      <p:ext uri="{BB962C8B-B14F-4D97-AF65-F5344CB8AC3E}">
        <p14:creationId xmlns:p14="http://schemas.microsoft.com/office/powerpoint/2010/main" val="49908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67BAC-7629-6838-93D5-AB3FB6BC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783" y="3171351"/>
            <a:ext cx="5621472" cy="3437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123CF3-F6CA-051A-39BE-3A591295A75B}"/>
              </a:ext>
            </a:extLst>
          </p:cNvPr>
          <p:cNvSpPr txBox="1"/>
          <p:nvPr/>
        </p:nvSpPr>
        <p:spPr>
          <a:xfrm>
            <a:off x="204949" y="248968"/>
            <a:ext cx="11874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Investigations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different image spaces: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accurate for both cases (near and far distances)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choice: HLS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52A20-E7CA-AB0D-7E97-9017DC123E4B}"/>
              </a:ext>
            </a:extLst>
          </p:cNvPr>
          <p:cNvSpPr txBox="1"/>
          <p:nvPr/>
        </p:nvSpPr>
        <p:spPr>
          <a:xfrm>
            <a:off x="2686106" y="280201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EA28D-999E-CD89-EBC3-C8BF212501F6}"/>
              </a:ext>
            </a:extLst>
          </p:cNvPr>
          <p:cNvSpPr txBox="1"/>
          <p:nvPr/>
        </p:nvSpPr>
        <p:spPr>
          <a:xfrm>
            <a:off x="8846741" y="280201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CEEA-C459-4222-EBB1-B89BD60F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49" y="3171351"/>
            <a:ext cx="5621472" cy="34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2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F123CF3-F6CA-051A-39BE-3A591295A75B}"/>
              </a:ext>
            </a:extLst>
          </p:cNvPr>
          <p:cNvSpPr txBox="1"/>
          <p:nvPr/>
        </p:nvSpPr>
        <p:spPr>
          <a:xfrm>
            <a:off x="204949" y="248968"/>
            <a:ext cx="1187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C-means (2 cluster) + Automatic Otsu Thresholding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2964B6-AA46-EE1A-9D7C-DAB9F53C0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849120"/>
            <a:ext cx="11988800" cy="416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DF8AF-16D8-2B5F-467F-4CBCBCBA5DF1}"/>
              </a:ext>
            </a:extLst>
          </p:cNvPr>
          <p:cNvSpPr txBox="1"/>
          <p:nvPr/>
        </p:nvSpPr>
        <p:spPr>
          <a:xfrm>
            <a:off x="9834880" y="6129774"/>
            <a:ext cx="16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Otsu 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85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321</Words>
  <Application>Microsoft Office PowerPoint</Application>
  <PresentationFormat>Widescreen</PresentationFormat>
  <Paragraphs>59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</dc:creator>
  <cp:lastModifiedBy>Behnam</cp:lastModifiedBy>
  <cp:revision>6</cp:revision>
  <dcterms:created xsi:type="dcterms:W3CDTF">2023-02-17T12:36:30Z</dcterms:created>
  <dcterms:modified xsi:type="dcterms:W3CDTF">2023-02-17T19:39:09Z</dcterms:modified>
</cp:coreProperties>
</file>